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0" r:id="rId6"/>
    <p:sldId id="256" r:id="rId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BD1D2C-F2ED-4EE9-9E6E-AC30466B5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A1B8EC4-6C3F-48FB-B551-2E68B76D4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61CEE6E-F8BF-43BE-80D0-E21C6271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432620B-EB67-4573-A55E-18BC4098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ECFE74-B1A6-48A2-AC90-363C18CD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464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95B62E-F252-451F-80A9-6A0D54BA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5DAE2AA-34FE-44CF-8376-CDF1649DC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7B0BC0A-A1E8-43A0-A51B-D149ACC0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B8EA2F-0DE7-4B92-85B5-9707EC5C8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014CE8-4958-48C0-AB5B-C244947B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280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5A8A8F6-4613-4A80-B4DB-A7F1FE2D3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3950545-B07D-461C-B5D3-2829029D3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60B9747-C55D-4209-A4FA-5BE24A4A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CF9E00-ED65-4E00-A8AE-D95F3EA9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0EC03F-28F8-4CC9-93E1-B6C0F04B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165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51CFBC-5085-473C-A0EA-555859AB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4AE785-B86E-473E-ABA9-F74DA3CB2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033397-9B26-428E-8E11-0973D643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69F6C8-F329-4D02-B94F-F6548929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D267922-B316-404C-A5DF-5159E10B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59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8E3122-1AE8-40FC-BC7F-A01447AAD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662392A-5398-4D22-8E85-9AD18AFF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A8EC406-555C-4B4D-B348-6360ACC0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540A23B-F4DB-41FF-B002-6D8407DB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80F1C12-6C6D-4EB4-8E34-FFED32D1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758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D44D3E-4F10-4112-9F39-391B6FEB2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52D9EC-3EB9-4DE4-9A04-E30402946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0D740D9-94BC-4A3B-A6EE-29DF3FD9A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45973C3-19B4-4750-82D5-29602F6C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00EC443-631F-40E7-AA5B-4D233BE6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3DFC1AC-9033-4329-912B-2FEBF150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883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9A91AC-3C4B-4D5A-8B8B-96AA2E39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14BF2DA-43B4-492B-99AB-11418D7D2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88907B0-A834-4FE9-B74A-DDB9059B4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48C290E-3138-418A-9592-A826DCD53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1DCF9BC-48A5-4189-AB16-175DE1924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38C4C7C-A5E6-4531-862C-C85CE0B0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DB5729D-5648-4C4B-8C96-3AE06664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FBD2DCB-E699-4F53-93B4-FE63D707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657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AE6E06-C621-451B-A727-BC050937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E5A7781-5B0A-4113-9FE4-5CDFD06FA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D15C26B-D18A-4D9F-99DB-7DFA1068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2CA18EA-5517-44DD-8B6B-F50E164B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351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C35BDEB-CA4F-4A42-BDBD-86CD7AE0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BFFB7A9-7507-4B8D-94C9-45CFEFCB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D96484C-C6D2-405F-B85D-2839C857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349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148605-BCD7-4B32-B58C-9E63D8ED2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056860-9796-4A68-B10E-931B29D76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7B7C07D-5437-418F-9474-43118D2E7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9072647-0174-4628-A920-5049233E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C078D4B-3C1F-436C-A789-31E62E7B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5FF2AC0-A9EF-48BC-BEFC-3877895D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2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E80787-4B18-4B9A-A1F1-41954AEE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DEC7C7C-E7B3-4FA1-9BC6-C7857D574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D868672-3085-49BC-A7FE-2C20800F9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3FA6BF3-D504-4D3E-86EC-0DF97219A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600E5DB-A08B-4026-81BA-C736CDE0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05C5F17-A553-480A-AFCE-BE84D194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781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0D65800-98C4-4987-9204-D45042AB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E594A67-777C-4022-A446-12B580B5F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A3460D7-6639-4F3B-A502-E894FCE53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76224-D74D-4B73-B9D6-D022FE57D5D4}" type="datetimeFigureOut">
              <a:rPr lang="el-GR" smtClean="0"/>
              <a:t>24/03/2021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A3FA1A-28C6-4CA5-AB2D-51BCF2A3A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7AB4BFA-783A-4FDD-AF88-8EF065282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24FEA-6294-442F-A624-9C96A87A70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260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D5A73E-7090-49E7-95A0-11E5310CA18F}"/>
              </a:ext>
            </a:extLst>
          </p:cNvPr>
          <p:cNvSpPr txBox="1"/>
          <p:nvPr/>
        </p:nvSpPr>
        <p:spPr>
          <a:xfrm>
            <a:off x="775607" y="522515"/>
            <a:ext cx="9846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3200" dirty="0"/>
              <a:t>Για σήμερα λοιπόν έχουμε ετοιμάσει μια μικρή παρουσίαση με θέμα την Φιλική Εταιρεία . Η Φιλική Εταιρεία ήταν η σημαντικότερη από τις μυστικές οργανώσεις που σχηματίστηκαν για την προετοιμασία της επανάστασης , για την απελευθέρωση των Ελλήνων από την Οθωμανική αυτοκρατορία.</a:t>
            </a:r>
          </a:p>
        </p:txBody>
      </p:sp>
    </p:spTree>
    <p:extLst>
      <p:ext uri="{BB962C8B-B14F-4D97-AF65-F5344CB8AC3E}">
        <p14:creationId xmlns:p14="http://schemas.microsoft.com/office/powerpoint/2010/main" val="231173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CF4D18F-C648-4326-B4F8-3CBE706A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7" y="334736"/>
            <a:ext cx="10402839" cy="61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80BFF3D-9BE0-4465-AD7D-AEE216F0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56" y="359229"/>
            <a:ext cx="11032151" cy="61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4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B01E02-59A9-4A9C-9860-281B9832B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97" y="579664"/>
            <a:ext cx="11689733" cy="46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F791E2B-5F4C-4616-A64D-B5B4EC88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21" y="110218"/>
            <a:ext cx="10626357" cy="66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5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3B487F-923D-408C-85A6-59E78B1920BD}"/>
              </a:ext>
            </a:extLst>
          </p:cNvPr>
          <p:cNvSpPr txBox="1"/>
          <p:nvPr/>
        </p:nvSpPr>
        <p:spPr>
          <a:xfrm>
            <a:off x="2522764" y="1443841"/>
            <a:ext cx="66191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/>
              <a:t>Κάποια πράγματα για την Φιλική Εταιρία !</a:t>
            </a:r>
          </a:p>
          <a:p>
            <a:r>
              <a:rPr lang="el-GR" sz="2000" dirty="0"/>
              <a:t>Η Φιλική Εταιρία ήταν μια πανεθνική οργάνωση των Ελλήνων πατριωτών για την απελευθέρωση της Ελλάδας από τον Οθωμανικό ζυγό . Ιδρύθηκε το 1814 από τους Έλληνες πατριώτες Ν. </a:t>
            </a:r>
            <a:r>
              <a:rPr lang="el-GR" sz="2000" dirty="0" err="1"/>
              <a:t>Σκουφά</a:t>
            </a:r>
            <a:r>
              <a:rPr lang="el-GR" sz="2000" dirty="0"/>
              <a:t> , Ε. Ξάνθο και Α. Τσακάλωφ και το 1818 μετέφερε την έδρα της στην Κωνσταντινούπολη . </a:t>
            </a:r>
          </a:p>
          <a:p>
            <a:r>
              <a:rPr lang="el-GR" sz="2000" dirty="0"/>
              <a:t> Η Φ.Ε ανέπτυξε μεγάλη δραστηριότητα στην Ελλάδα , στην Ευρώπη και στην Ασιατική Τουρκία και μεταξύ των Ελλήνων που ζούσαν στις χώρες της δυτικής Ευρώπης . Μέλη της Φ.Ε έγιναν βιοτέχνες, έμποροι , διανοούμενοι , οι αρχηγοί των κλεφτών και των αρματολών . </a:t>
            </a:r>
          </a:p>
          <a:p>
            <a:r>
              <a:rPr lang="el-GR" sz="2000" dirty="0"/>
              <a:t> Το 1820 αρχηγός της Φ.Ε έγινε ο Αλέξανδρος Υψηλάντης για να  προετοιμάσει την ελληνική εθνική απελευθερωτική επανάσταση . </a:t>
            </a:r>
          </a:p>
        </p:txBody>
      </p:sp>
    </p:spTree>
    <p:extLst>
      <p:ext uri="{BB962C8B-B14F-4D97-AF65-F5344CB8AC3E}">
        <p14:creationId xmlns:p14="http://schemas.microsoft.com/office/powerpoint/2010/main" val="270026986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167</Words>
  <Application>Microsoft Office PowerPoint</Application>
  <PresentationFormat>Ευρεία οθόνη</PresentationFormat>
  <Paragraphs>5</Paragraphs>
  <Slides>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Dimitrios Rammos</dc:creator>
  <cp:lastModifiedBy>Dimitrios Rammos</cp:lastModifiedBy>
  <cp:revision>3</cp:revision>
  <dcterms:created xsi:type="dcterms:W3CDTF">2021-03-23T14:54:14Z</dcterms:created>
  <dcterms:modified xsi:type="dcterms:W3CDTF">2021-03-24T14:21:25Z</dcterms:modified>
</cp:coreProperties>
</file>