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0" r:id="rId2"/>
    <p:sldId id="287" r:id="rId3"/>
    <p:sldId id="288" r:id="rId4"/>
    <p:sldId id="261" r:id="rId5"/>
    <p:sldId id="262" r:id="rId6"/>
    <p:sldId id="263" r:id="rId7"/>
    <p:sldId id="264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5" r:id="rId20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74" d="100"/>
          <a:sy n="74" d="100"/>
        </p:scale>
        <p:origin x="3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DE10D-64B4-764D-82E2-7CBA46FDF76A}" type="datetimeFigureOut">
              <a:rPr lang="en-GR" smtClean="0"/>
              <a:t>03/23/2021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3A75D-4BBA-764C-8083-26EE5EFD3F8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8996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3A75D-4BBA-764C-8083-26EE5EFD3F84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8752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3A75D-4BBA-764C-8083-26EE5EFD3F84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8254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3A75D-4BBA-764C-8083-26EE5EFD3F84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2293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3A75D-4BBA-764C-8083-26EE5EFD3F84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7634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371F-1D6F-9746-84FB-50E45E8F3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43F26-F0B5-4D4A-8A84-F656AEBE2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5BFF-D692-C445-BA53-85FD75BC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01-29AD-774D-8749-DEFCAD1E218B}" type="datetimeFigureOut">
              <a:rPr lang="en-GR" smtClean="0"/>
              <a:t>03/23/2021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429F6-26BC-F14F-9A08-25D8E57F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B1154-40AF-3243-ADB7-DAC70386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E1EC-5014-F947-87BF-61D4A937254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7489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7C4F-9751-A944-AA31-7481AC1C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DACA1-CE0D-414F-84A9-04ACA4EE0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7EF7-5D0E-FA4A-917A-961000F2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01-29AD-774D-8749-DEFCAD1E218B}" type="datetimeFigureOut">
              <a:rPr lang="en-GR" smtClean="0"/>
              <a:t>03/23/2021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C2783-DB03-D246-90E6-0FE9E6BF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C1C6E-D383-264A-AB10-8C5283D2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E1EC-5014-F947-87BF-61D4A937254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3832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9ABE0-C6A8-FB41-A752-8D418D098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4D086-A2B0-7D44-8EA8-CB98F7FBD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C42D9-D6C9-D84F-A7F9-DBA707E0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01-29AD-774D-8749-DEFCAD1E218B}" type="datetimeFigureOut">
              <a:rPr lang="en-GR" smtClean="0"/>
              <a:t>03/23/2021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A1AD9-4D0C-0649-8552-18F3E2A3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3F9E-1C46-9743-BCC3-1A5F93B3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E1EC-5014-F947-87BF-61D4A937254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068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E7D1-7FE0-C845-919C-EEECC4AD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3E37C-6DA6-E340-8614-AC65DD63D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A4C74-AD40-2149-9267-A35F3062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01-29AD-774D-8749-DEFCAD1E218B}" type="datetimeFigureOut">
              <a:rPr lang="en-GR" smtClean="0"/>
              <a:t>03/23/2021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4F0F-D187-5B40-BCF6-94807DD2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6678E-008C-AD4D-A4FB-88FFAAF2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E1EC-5014-F947-87BF-61D4A937254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6080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E51B8-DBDF-D649-95E3-A3581DAA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4C9A0-E748-044A-8731-8D479E4FE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AE679-1C68-554E-86EC-6B40CA77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01-29AD-774D-8749-DEFCAD1E218B}" type="datetimeFigureOut">
              <a:rPr lang="en-GR" smtClean="0"/>
              <a:t>03/23/2021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FC62E-E6A4-6148-958B-C41ED3A2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63971-D165-8348-8233-6F7C60F4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E1EC-5014-F947-87BF-61D4A937254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9286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E9ED3-BF0B-8E43-B18B-C9818E59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2CC13-6100-2C4B-9459-A7F1179E6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83C63-BEA1-0749-9EE5-830DC15EB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114B9-5C77-064C-9346-1FBC0DE0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01-29AD-774D-8749-DEFCAD1E218B}" type="datetimeFigureOut">
              <a:rPr lang="en-GR" smtClean="0"/>
              <a:t>03/23/2021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F341F-DC45-384F-B1CB-8F646BD3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2D2AE-E719-844D-AF05-586D428D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E1EC-5014-F947-87BF-61D4A937254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1395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D87A-BED8-344C-804C-67175C4E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9337C-F8B4-4A47-8378-153B1D902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A2C14-ECD0-AF40-9DEF-61F1F85CB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61831-2FE9-5C48-8F5E-0C948A04A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A038F-DC2C-154F-8168-F071D1335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60C3C-EBED-B245-A9BF-C59EDC38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01-29AD-774D-8749-DEFCAD1E218B}" type="datetimeFigureOut">
              <a:rPr lang="en-GR" smtClean="0"/>
              <a:t>03/23/2021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EEAEE-D8BB-CC44-96A3-394101A6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8C9587-5F63-8041-9C4A-345F1120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E1EC-5014-F947-87BF-61D4A937254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1114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8115-A6A1-1140-A042-44C92F15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CCD13-E62A-7C4A-9BD0-5548D9BC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01-29AD-774D-8749-DEFCAD1E218B}" type="datetimeFigureOut">
              <a:rPr lang="en-GR" smtClean="0"/>
              <a:t>03/23/2021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8D5E4-B152-EA42-972C-CA9292F5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D09AA-5BEF-3D47-ADA0-11A5093D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E1EC-5014-F947-87BF-61D4A937254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291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DFBE7-16D5-4548-9D07-A683178D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01-29AD-774D-8749-DEFCAD1E218B}" type="datetimeFigureOut">
              <a:rPr lang="en-GR" smtClean="0"/>
              <a:t>03/23/2021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0265B-5309-994E-9A7B-EE62EDD8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B90ED-F944-854E-A8B7-F79D3D54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E1EC-5014-F947-87BF-61D4A937254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6544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CF43-26E2-9544-9F79-BEB090C8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CAC8-8F1C-854D-9343-46538AE3F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2156A-E056-BF45-9B3C-306493D85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D7FF9-7E6A-DB44-85C1-E8F403F0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01-29AD-774D-8749-DEFCAD1E218B}" type="datetimeFigureOut">
              <a:rPr lang="en-GR" smtClean="0"/>
              <a:t>03/23/2021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66776-95AB-FC4C-A0FD-9B43520E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1071D-DB35-844E-9832-C446F299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E1EC-5014-F947-87BF-61D4A937254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2874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00967-6C87-3741-8A21-54D702F2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CC08C-2F90-614F-A61F-85FBEBE52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2800B-5B72-B64F-B5E0-51F51A97B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A0D16-09AB-7548-8E9A-1220BF72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201-29AD-774D-8749-DEFCAD1E218B}" type="datetimeFigureOut">
              <a:rPr lang="en-GR" smtClean="0"/>
              <a:t>03/23/2021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0F28C-652B-974F-8DC9-49877A9B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C8B2C-16F9-3B4C-9176-94E2BBA8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E1EC-5014-F947-87BF-61D4A937254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2538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EBB02-C3FF-8C44-8522-1ECA9B0C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EECDA-F274-914E-919A-9070DF8EE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1E93F-10EF-614F-B09F-D67C9F4B4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5201-29AD-774D-8749-DEFCAD1E218B}" type="datetimeFigureOut">
              <a:rPr lang="en-GR" smtClean="0"/>
              <a:t>03/23/2021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EA20-6117-AB48-B365-BA1191EA9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2C1E5-5EDE-5848-B1CB-640F24DF2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E1EC-5014-F947-87BF-61D4A937254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42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C497DD4F-D582-4E48-BF19-C5BB1011D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967" y="3429000"/>
            <a:ext cx="2851531" cy="3514512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18135591-1F26-8A44-94F1-80D4C12CC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7684"/>
            <a:ext cx="3323126" cy="224535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33EDA0-9672-2B40-BF54-F66AEA830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3092114"/>
            <a:ext cx="2735224" cy="3862137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9CC590A-BC33-0B4B-8150-B8D2A2BAE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26" y="3092114"/>
            <a:ext cx="3283431" cy="3862136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38BE901-FA3D-414F-B5B8-471957976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8657" y="3839874"/>
            <a:ext cx="3870884" cy="3033224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BE4AF6A-E484-BE41-A6FC-3F9FCB20E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3480" y="1544314"/>
            <a:ext cx="4235505" cy="2543113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EEA790F2-F946-034D-B39A-B5E69B4F6F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9089" y="1458595"/>
            <a:ext cx="2906374" cy="2020416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C8DDADA8-81A2-444B-B5A3-F5BF61EC48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6144" y="1147684"/>
            <a:ext cx="2435474" cy="3007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9BC9E-9966-BD48-B974-84978BA0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5501"/>
            <a:ext cx="12315463" cy="1662861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Έργα τέχνης για την επανάσταση του 1821</a:t>
            </a:r>
            <a:endParaRPr lang="en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1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A4BA-9E57-A94E-A445-53417B53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θάνατος του Μάρκου Μπότσαρη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CEF7E3-B92E-5543-B1D5-7DF526904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339035"/>
            <a:ext cx="6172200" cy="417040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F8019-C780-3949-9DA0-56FBA0314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 Έτος Δημιουργίας </a:t>
            </a:r>
            <a:r>
              <a:rPr lang="en-GR" dirty="0"/>
              <a:t>1836-1839</a:t>
            </a:r>
            <a:endParaRPr lang="el-GR" dirty="0"/>
          </a:p>
          <a:p>
            <a:r>
              <a:rPr lang="el-GR" dirty="0"/>
              <a:t>Δημιουργός </a:t>
            </a:r>
            <a:r>
              <a:rPr lang="en-GB" dirty="0"/>
              <a:t>Filippo Marsigli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51379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A936-BB34-E745-A3E3-D68E0043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στρατόπεδο του Καραϊσκάκη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0E4A1E-9F0D-5346-B248-96A3BA5BE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653" y="1258784"/>
            <a:ext cx="5865775" cy="418984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90A46-61C2-4A46-8AAB-64D571E69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 Δημιουργός  Θεόδωρος Βρυζάκης</a:t>
            </a:r>
          </a:p>
          <a:p>
            <a:r>
              <a:rPr lang="el-GR" dirty="0"/>
              <a:t> Έτος δημιουργίας </a:t>
            </a:r>
            <a:r>
              <a:rPr lang="en-GR" dirty="0"/>
              <a:t>1855</a:t>
            </a:r>
            <a:r>
              <a:rPr lang="el-GR" dirty="0"/>
              <a:t>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2996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5F3A-C252-7245-A3DD-4EB7573A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Μάχη στα Στενά των Δερβενακίων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9D74A6-5297-114B-A5AA-95E1AAE49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3467" y="457200"/>
            <a:ext cx="6432549" cy="48244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CEDE-75D2-EB4C-88AF-67C74E000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Δημιουργός Θεόδωρος Βρυζάκης</a:t>
            </a:r>
          </a:p>
          <a:p>
            <a:r>
              <a:rPr lang="el-GR" dirty="0"/>
              <a:t>Έτος δημιουργίας 1 Ιανουαρίου του 1892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46303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BA8D-A6EF-6942-8435-2BF56010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θυσία του Καψάλη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B8A15D-66A6-F242-81F5-A9C923D03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5298" y="987425"/>
            <a:ext cx="524798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F29FD-AE2C-D746-94E9-432DCB85D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Δημιουργός Θεόδωρος Βρυζάκης</a:t>
            </a:r>
          </a:p>
          <a:p>
            <a:r>
              <a:rPr lang="el-GR" dirty="0"/>
              <a:t>Έτος Δημιουργίας  1878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4501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511F-1C46-8742-AD6E-CA609F5B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υποδοχή του Λόρδου Βύρωνα στο Μεσολόγγι 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6D2872-9C43-F54E-B567-9C2606473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275" y="1444942"/>
            <a:ext cx="4762006" cy="340143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7CD1F-208C-6E4A-86CA-ED295F20D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 Έτος δημιουργίας </a:t>
            </a:r>
            <a:r>
              <a:rPr lang="en-GR" dirty="0"/>
              <a:t>1861</a:t>
            </a:r>
            <a:endParaRPr lang="el-GR" dirty="0"/>
          </a:p>
          <a:p>
            <a:r>
              <a:rPr lang="el-GR" dirty="0"/>
              <a:t>Δημιουργός Θεόδωρος Βρυζάκης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087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D5AAD-6269-9F4B-B74B-A117C9C3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Πυρπόληση Τουρκικής Ναυαρχίδας στη Χίο</a:t>
            </a:r>
            <a:br>
              <a:rPr lang="el-GR" dirty="0"/>
            </a:b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484698-E237-2640-8554-FCA544F39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3911" y="440761"/>
            <a:ext cx="4370119" cy="539647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F09A2-69BE-9647-B1D9-50BF8DC78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Δημιουργός Νικηφόρος Λύτρας </a:t>
            </a:r>
          </a:p>
          <a:p>
            <a:r>
              <a:rPr lang="el-GR" dirty="0"/>
              <a:t>Έτος δημιουργίας 1873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6236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3975-358A-FA41-9E07-D0289979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Δύο πολεμιστές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6F45B4-773B-544F-99B4-7C09F8A2B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795" y="890337"/>
            <a:ext cx="5814852" cy="40422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02707-7368-E841-9EFE-2E891054D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Δημιουργός Θεόδωρος Βρυζάκης</a:t>
            </a:r>
          </a:p>
          <a:p>
            <a:r>
              <a:rPr lang="el-GR" dirty="0"/>
              <a:t>Έτος δημιουργίας 1855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1597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C534-9954-DB43-8297-7174794B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Ελλάς Ευγνωμονούσα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217599-78B9-C74D-AC8D-4AB95A52B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1788" y="1182687"/>
            <a:ext cx="3175000" cy="44831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0A093-6C98-5C45-8D5E-D9E4D0C6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R" dirty="0"/>
              <a:t>Έ</a:t>
            </a:r>
            <a:r>
              <a:rPr lang="el-GR" dirty="0"/>
              <a:t>τος δημιουργίας </a:t>
            </a:r>
            <a:r>
              <a:rPr lang="en-GR" dirty="0"/>
              <a:t>1858</a:t>
            </a:r>
            <a:endParaRPr lang="el-GR" dirty="0"/>
          </a:p>
          <a:p>
            <a:r>
              <a:rPr lang="el-GR" dirty="0"/>
              <a:t>Δημιουργός Θεόδωρος Βρυζάκης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2853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31D7A5-4FF7-9642-B00E-7EFD67ED4A79}"/>
              </a:ext>
            </a:extLst>
          </p:cNvPr>
          <p:cNvSpPr/>
          <p:nvPr/>
        </p:nvSpPr>
        <p:spPr>
          <a:xfrm>
            <a:off x="-120316" y="-84221"/>
            <a:ext cx="12312316" cy="70505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5557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0AB3-C20E-6748-BF07-CC06433A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9" y="23142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7200" b="1" dirty="0"/>
              <a:t>ΤΕΛΟΣ</a:t>
            </a:r>
            <a:endParaRPr lang="en-GR" sz="7200" b="1" dirty="0"/>
          </a:p>
        </p:txBody>
      </p:sp>
    </p:spTree>
    <p:extLst>
      <p:ext uri="{BB962C8B-B14F-4D97-AF65-F5344CB8AC3E}">
        <p14:creationId xmlns:p14="http://schemas.microsoft.com/office/powerpoint/2010/main" val="1411422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BC9E-9966-BD48-B974-84978BA0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Έργα τέχνης για την επανάσταση του 1821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34823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BC9E-9966-BD48-B974-84978BA0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Έργα τέχνης για την επανάσταση του 1821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57671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CBD2-8CBC-4444-83BF-9F2FF13D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σφαγή της Χίου (Ντελακρουά)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128F2C-996B-4C47-8F2D-C34C6C29B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1408" y="486107"/>
            <a:ext cx="4569559" cy="537494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F2661-2339-5743-83B2-0BCDAF1C4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3432"/>
            <a:ext cx="3932237" cy="3811588"/>
          </a:xfrm>
        </p:spPr>
        <p:txBody>
          <a:bodyPr/>
          <a:lstStyle/>
          <a:p>
            <a:r>
              <a:rPr lang="el-GR" dirty="0"/>
              <a:t>Δημιουργός           Ευγένιος Ντελακρουα </a:t>
            </a:r>
          </a:p>
          <a:p>
            <a:r>
              <a:rPr lang="el-GR" dirty="0"/>
              <a:t>Έτος Δημιουργίας  1824</a:t>
            </a:r>
          </a:p>
          <a:p>
            <a:r>
              <a:rPr lang="el-GR" dirty="0"/>
              <a:t>Πόλη                         Παρίσι</a:t>
            </a:r>
          </a:p>
          <a:p>
            <a:r>
              <a:rPr lang="el-GR" dirty="0"/>
              <a:t>Μουσείο                  Μουσείο του Λούβρου </a:t>
            </a:r>
          </a:p>
          <a:p>
            <a:r>
              <a:rPr lang="el-GR" dirty="0"/>
              <a:t>Είδος                         Ελαιογραφία σε καμβά</a:t>
            </a:r>
            <a:endParaRPr lang="en-G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B6379E-BCF2-FB43-A1B8-EE71FE30D659}"/>
              </a:ext>
            </a:extLst>
          </p:cNvPr>
          <p:cNvCxnSpPr/>
          <p:nvPr/>
        </p:nvCxnSpPr>
        <p:spPr>
          <a:xfrm>
            <a:off x="2422566" y="2057400"/>
            <a:ext cx="0" cy="38036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6A98-BF67-B444-BE09-3E390CC0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Κρυφό σχολείο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6B431B-347A-0A42-9EA7-8656E9166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005970"/>
            <a:ext cx="6172200" cy="483653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6D1BA-1917-9A44-BB33-B657502EA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  Νικόλαος Γύζης ελαιογραφία 1885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373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542A-EA3F-9049-AFB2-A03334FC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Αγία Λαύρα 1821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19B2A7-638A-2240-B8A5-84929C1BC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487" y="1639887"/>
            <a:ext cx="6348125" cy="38115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C1D7C-6367-D141-BB51-CE4BA9056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Δημιουργός Θεόδωρος Βρυζάκης </a:t>
            </a:r>
          </a:p>
          <a:p>
            <a:r>
              <a:rPr lang="el-GR" dirty="0"/>
              <a:t>Έτος δημιουργίας 1865 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591219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896D-5768-BD47-A0A1-F45CD676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έξοδος του Μεσολογγίου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825256-51C9-4743-8F72-6B3A933D9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1397" y="717490"/>
            <a:ext cx="4940241" cy="476012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B6794-8B3A-F54D-B5F7-542371B4C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Δημιουργός Θεόδωρος Βρυζάκης</a:t>
            </a:r>
          </a:p>
          <a:p>
            <a:r>
              <a:rPr lang="el-GR" dirty="0"/>
              <a:t> </a:t>
            </a:r>
            <a:r>
              <a:rPr lang="en-GR" dirty="0"/>
              <a:t>Έ</a:t>
            </a:r>
            <a:r>
              <a:rPr lang="el-GR" dirty="0"/>
              <a:t>τος δημιουργίας 1830</a:t>
            </a:r>
          </a:p>
          <a:p>
            <a:r>
              <a:rPr lang="el-GR" dirty="0"/>
              <a:t> 10 Απριλίου 1826</a:t>
            </a:r>
          </a:p>
          <a:p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0745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D883-1B56-C447-A1BD-824AFA2A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άλωση της Τρίπολιτσας 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E87AFE-A62B-0749-B52F-22E2587F1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2158" y="987425"/>
            <a:ext cx="3954259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CF37A-66AD-D746-ADFB-614AC8B63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R" dirty="0"/>
              <a:t>Έ</a:t>
            </a:r>
            <a:r>
              <a:rPr lang="el-GR" dirty="0"/>
              <a:t>τος δημιουργίας 1836-1839</a:t>
            </a:r>
          </a:p>
          <a:p>
            <a:r>
              <a:rPr lang="el-GR" dirty="0"/>
              <a:t>Δημιουργός Παναγιώτης Ζωγράφου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497028338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D21CC-EC1C-ED42-8759-9B65F8CF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καταστροφή των Ψαρών</a:t>
            </a:r>
            <a:endParaRPr lang="en-G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B06D37-F15C-0B4E-8410-4695BBF8F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4525" y="1199408"/>
            <a:ext cx="5966326" cy="418533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BC68C-9866-6240-8BB0-1A68D0B5F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R" dirty="0"/>
              <a:t>Έ</a:t>
            </a:r>
            <a:r>
              <a:rPr lang="el-GR" dirty="0"/>
              <a:t>τος Δημιουργίας 1896-1898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6798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5995</TotalTime>
  <Words>193</Words>
  <Application>Microsoft Office PowerPoint</Application>
  <PresentationFormat>Ευρεία οθόνη</PresentationFormat>
  <Paragraphs>52</Paragraphs>
  <Slides>19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Έργα τέχνης για την επανάσταση του 1821</vt:lpstr>
      <vt:lpstr>Έργα τέχνης για την επανάσταση του 1821</vt:lpstr>
      <vt:lpstr>Έργα τέχνης για την επανάσταση του 1821</vt:lpstr>
      <vt:lpstr>Η σφαγή της Χίου (Ντελακρουά)</vt:lpstr>
      <vt:lpstr>Κρυφό σχολείο</vt:lpstr>
      <vt:lpstr>Αγία Λαύρα 1821</vt:lpstr>
      <vt:lpstr>Η έξοδος του Μεσολογγίου</vt:lpstr>
      <vt:lpstr>Η άλωση της Τρίπολιτσας </vt:lpstr>
      <vt:lpstr>Η καταστροφή των Ψαρών</vt:lpstr>
      <vt:lpstr>Ο θάνατος του Μάρκου Μπότσαρη</vt:lpstr>
      <vt:lpstr>Το στρατόπεδο του Καραϊσκάκη</vt:lpstr>
      <vt:lpstr>Η Μάχη στα Στενά των Δερβενακίων</vt:lpstr>
      <vt:lpstr>Η θυσία του Καψάλη</vt:lpstr>
      <vt:lpstr>Η υποδοχή του Λόρδου Βύρωνα στο Μεσολόγγι </vt:lpstr>
      <vt:lpstr>Πυρπόληση Τουρκικής Ναυαρχίδας στη Χίο </vt:lpstr>
      <vt:lpstr>Δύο πολεμιστές</vt:lpstr>
      <vt:lpstr>Η Ελλάς Ευγνωμονούσα</vt:lpstr>
      <vt:lpstr>Παρουσίαση του PowerPoint</vt:lpstr>
      <vt:lpstr>ΤΕΛΟΣ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johnytheking1234@hotmail.com</dc:creator>
  <cp:lastModifiedBy>Dimitrios Rammos</cp:lastModifiedBy>
  <cp:revision>18</cp:revision>
  <dcterms:created xsi:type="dcterms:W3CDTF">2021-03-09T08:21:07Z</dcterms:created>
  <dcterms:modified xsi:type="dcterms:W3CDTF">2021-03-23T15:42:44Z</dcterms:modified>
</cp:coreProperties>
</file>