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60" r:id="rId5"/>
    <p:sldId id="261" r:id="rId6"/>
    <p:sldId id="262" r:id="rId7"/>
    <p:sldId id="265" r:id="rId8"/>
    <p:sldId id="263" r:id="rId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2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6D8BBC-DEC1-4230-B2F2-43CF876730A0}" type="datetimeFigureOut">
              <a:rPr lang="el-GR" smtClean="0"/>
              <a:t>24/03/2021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C3FA81-3BDE-4829-82BB-848DAAC8D846}" type="slidenum">
              <a:rPr lang="el-GR" smtClean="0"/>
              <a:t>‹#›</a:t>
            </a:fld>
            <a:endParaRPr lang="el-GR"/>
          </a:p>
        </p:txBody>
      </p:sp>
    </p:spTree>
    <p:extLst>
      <p:ext uri="{BB962C8B-B14F-4D97-AF65-F5344CB8AC3E}">
        <p14:creationId xmlns:p14="http://schemas.microsoft.com/office/powerpoint/2010/main" val="14667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6D8BBC-DEC1-4230-B2F2-43CF876730A0}" type="datetimeFigureOut">
              <a:rPr lang="el-GR" smtClean="0"/>
              <a:t>24/03/2021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C3FA81-3BDE-4829-82BB-848DAAC8D846}" type="slidenum">
              <a:rPr lang="el-GR" smtClean="0"/>
              <a:t>‹#›</a:t>
            </a:fld>
            <a:endParaRPr lang="el-GR"/>
          </a:p>
        </p:txBody>
      </p:sp>
    </p:spTree>
    <p:extLst>
      <p:ext uri="{BB962C8B-B14F-4D97-AF65-F5344CB8AC3E}">
        <p14:creationId xmlns:p14="http://schemas.microsoft.com/office/powerpoint/2010/main" val="3058348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6D8BBC-DEC1-4230-B2F2-43CF876730A0}" type="datetimeFigureOut">
              <a:rPr lang="el-GR" smtClean="0"/>
              <a:t>24/03/2021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C3FA81-3BDE-4829-82BB-848DAAC8D846}" type="slidenum">
              <a:rPr lang="el-GR" smtClean="0"/>
              <a:t>‹#›</a:t>
            </a:fld>
            <a:endParaRPr lang="el-G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98396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6D8BBC-DEC1-4230-B2F2-43CF876730A0}" type="datetimeFigureOut">
              <a:rPr lang="el-GR" smtClean="0"/>
              <a:t>24/03/2021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C3FA81-3BDE-4829-82BB-848DAAC8D846}" type="slidenum">
              <a:rPr lang="el-GR" smtClean="0"/>
              <a:t>‹#›</a:t>
            </a:fld>
            <a:endParaRPr lang="el-GR"/>
          </a:p>
        </p:txBody>
      </p:sp>
    </p:spTree>
    <p:extLst>
      <p:ext uri="{BB962C8B-B14F-4D97-AF65-F5344CB8AC3E}">
        <p14:creationId xmlns:p14="http://schemas.microsoft.com/office/powerpoint/2010/main" val="28718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6D8BBC-DEC1-4230-B2F2-43CF876730A0}" type="datetimeFigureOut">
              <a:rPr lang="el-GR" smtClean="0"/>
              <a:t>24/03/2021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C3FA81-3BDE-4829-82BB-848DAAC8D846}"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29794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6D8BBC-DEC1-4230-B2F2-43CF876730A0}" type="datetimeFigureOut">
              <a:rPr lang="el-GR" smtClean="0"/>
              <a:t>24/03/2021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C3FA81-3BDE-4829-82BB-848DAAC8D846}" type="slidenum">
              <a:rPr lang="el-GR" smtClean="0"/>
              <a:t>‹#›</a:t>
            </a:fld>
            <a:endParaRPr lang="el-GR"/>
          </a:p>
        </p:txBody>
      </p:sp>
    </p:spTree>
    <p:extLst>
      <p:ext uri="{BB962C8B-B14F-4D97-AF65-F5344CB8AC3E}">
        <p14:creationId xmlns:p14="http://schemas.microsoft.com/office/powerpoint/2010/main" val="143332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6D8BBC-DEC1-4230-B2F2-43CF876730A0}" type="datetimeFigureOut">
              <a:rPr lang="el-GR" smtClean="0"/>
              <a:t>24/03/2021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C3FA81-3BDE-4829-82BB-848DAAC8D846}" type="slidenum">
              <a:rPr lang="el-GR" smtClean="0"/>
              <a:t>‹#›</a:t>
            </a:fld>
            <a:endParaRPr lang="el-GR"/>
          </a:p>
        </p:txBody>
      </p:sp>
    </p:spTree>
    <p:extLst>
      <p:ext uri="{BB962C8B-B14F-4D97-AF65-F5344CB8AC3E}">
        <p14:creationId xmlns:p14="http://schemas.microsoft.com/office/powerpoint/2010/main" val="3103651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6D8BBC-DEC1-4230-B2F2-43CF876730A0}" type="datetimeFigureOut">
              <a:rPr lang="el-GR" smtClean="0"/>
              <a:t>24/03/2021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C3FA81-3BDE-4829-82BB-848DAAC8D846}" type="slidenum">
              <a:rPr lang="el-GR" smtClean="0"/>
              <a:t>‹#›</a:t>
            </a:fld>
            <a:endParaRPr lang="el-GR"/>
          </a:p>
        </p:txBody>
      </p:sp>
    </p:spTree>
    <p:extLst>
      <p:ext uri="{BB962C8B-B14F-4D97-AF65-F5344CB8AC3E}">
        <p14:creationId xmlns:p14="http://schemas.microsoft.com/office/powerpoint/2010/main" val="234073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6D8BBC-DEC1-4230-B2F2-43CF876730A0}" type="datetimeFigureOut">
              <a:rPr lang="el-GR" smtClean="0"/>
              <a:t>24/03/2021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C3FA81-3BDE-4829-82BB-848DAAC8D846}" type="slidenum">
              <a:rPr lang="el-GR" smtClean="0"/>
              <a:t>‹#›</a:t>
            </a:fld>
            <a:endParaRPr lang="el-GR"/>
          </a:p>
        </p:txBody>
      </p:sp>
    </p:spTree>
    <p:extLst>
      <p:ext uri="{BB962C8B-B14F-4D97-AF65-F5344CB8AC3E}">
        <p14:creationId xmlns:p14="http://schemas.microsoft.com/office/powerpoint/2010/main" val="1961317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6D8BBC-DEC1-4230-B2F2-43CF876730A0}" type="datetimeFigureOut">
              <a:rPr lang="el-GR" smtClean="0"/>
              <a:t>24/03/2021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C3FA81-3BDE-4829-82BB-848DAAC8D846}" type="slidenum">
              <a:rPr lang="el-GR" smtClean="0"/>
              <a:t>‹#›</a:t>
            </a:fld>
            <a:endParaRPr lang="el-GR"/>
          </a:p>
        </p:txBody>
      </p:sp>
    </p:spTree>
    <p:extLst>
      <p:ext uri="{BB962C8B-B14F-4D97-AF65-F5344CB8AC3E}">
        <p14:creationId xmlns:p14="http://schemas.microsoft.com/office/powerpoint/2010/main" val="227869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6D8BBC-DEC1-4230-B2F2-43CF876730A0}" type="datetimeFigureOut">
              <a:rPr lang="el-GR" smtClean="0"/>
              <a:t>24/03/2021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5C3FA81-3BDE-4829-82BB-848DAAC8D846}" type="slidenum">
              <a:rPr lang="el-GR" smtClean="0"/>
              <a:t>‹#›</a:t>
            </a:fld>
            <a:endParaRPr lang="el-GR"/>
          </a:p>
        </p:txBody>
      </p:sp>
    </p:spTree>
    <p:extLst>
      <p:ext uri="{BB962C8B-B14F-4D97-AF65-F5344CB8AC3E}">
        <p14:creationId xmlns:p14="http://schemas.microsoft.com/office/powerpoint/2010/main" val="2471818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6D8BBC-DEC1-4230-B2F2-43CF876730A0}" type="datetimeFigureOut">
              <a:rPr lang="el-GR" smtClean="0"/>
              <a:t>24/03/2021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5C3FA81-3BDE-4829-82BB-848DAAC8D846}" type="slidenum">
              <a:rPr lang="el-GR" smtClean="0"/>
              <a:t>‹#›</a:t>
            </a:fld>
            <a:endParaRPr lang="el-GR"/>
          </a:p>
        </p:txBody>
      </p:sp>
    </p:spTree>
    <p:extLst>
      <p:ext uri="{BB962C8B-B14F-4D97-AF65-F5344CB8AC3E}">
        <p14:creationId xmlns:p14="http://schemas.microsoft.com/office/powerpoint/2010/main" val="283646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6D8BBC-DEC1-4230-B2F2-43CF876730A0}" type="datetimeFigureOut">
              <a:rPr lang="el-GR" smtClean="0"/>
              <a:t>24/03/2021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5C3FA81-3BDE-4829-82BB-848DAAC8D846}" type="slidenum">
              <a:rPr lang="el-GR" smtClean="0"/>
              <a:t>‹#›</a:t>
            </a:fld>
            <a:endParaRPr lang="el-GR"/>
          </a:p>
        </p:txBody>
      </p:sp>
    </p:spTree>
    <p:extLst>
      <p:ext uri="{BB962C8B-B14F-4D97-AF65-F5344CB8AC3E}">
        <p14:creationId xmlns:p14="http://schemas.microsoft.com/office/powerpoint/2010/main" val="312997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6D8BBC-DEC1-4230-B2F2-43CF876730A0}" type="datetimeFigureOut">
              <a:rPr lang="el-GR" smtClean="0"/>
              <a:t>24/03/2021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5C3FA81-3BDE-4829-82BB-848DAAC8D846}" type="slidenum">
              <a:rPr lang="el-GR" smtClean="0"/>
              <a:t>‹#›</a:t>
            </a:fld>
            <a:endParaRPr lang="el-GR"/>
          </a:p>
        </p:txBody>
      </p:sp>
    </p:spTree>
    <p:extLst>
      <p:ext uri="{BB962C8B-B14F-4D97-AF65-F5344CB8AC3E}">
        <p14:creationId xmlns:p14="http://schemas.microsoft.com/office/powerpoint/2010/main" val="3285303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6D8BBC-DEC1-4230-B2F2-43CF876730A0}" type="datetimeFigureOut">
              <a:rPr lang="el-GR" smtClean="0"/>
              <a:t>24/03/2021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5C3FA81-3BDE-4829-82BB-848DAAC8D846}" type="slidenum">
              <a:rPr lang="el-GR" smtClean="0"/>
              <a:t>‹#›</a:t>
            </a:fld>
            <a:endParaRPr lang="el-GR"/>
          </a:p>
        </p:txBody>
      </p:sp>
    </p:spTree>
    <p:extLst>
      <p:ext uri="{BB962C8B-B14F-4D97-AF65-F5344CB8AC3E}">
        <p14:creationId xmlns:p14="http://schemas.microsoft.com/office/powerpoint/2010/main" val="298321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6D8BBC-DEC1-4230-B2F2-43CF876730A0}" type="datetimeFigureOut">
              <a:rPr lang="el-GR" smtClean="0"/>
              <a:t>24/03/2021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5C3FA81-3BDE-4829-82BB-848DAAC8D846}" type="slidenum">
              <a:rPr lang="el-GR" smtClean="0"/>
              <a:t>‹#›</a:t>
            </a:fld>
            <a:endParaRPr lang="el-GR"/>
          </a:p>
        </p:txBody>
      </p:sp>
    </p:spTree>
    <p:extLst>
      <p:ext uri="{BB962C8B-B14F-4D97-AF65-F5344CB8AC3E}">
        <p14:creationId xmlns:p14="http://schemas.microsoft.com/office/powerpoint/2010/main" val="225480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6D8BBC-DEC1-4230-B2F2-43CF876730A0}" type="datetimeFigureOut">
              <a:rPr lang="el-GR" smtClean="0"/>
              <a:t>24/03/2021</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C3FA81-3BDE-4829-82BB-848DAAC8D846}" type="slidenum">
              <a:rPr lang="el-GR" smtClean="0"/>
              <a:t>‹#›</a:t>
            </a:fld>
            <a:endParaRPr lang="el-GR"/>
          </a:p>
        </p:txBody>
      </p:sp>
    </p:spTree>
    <p:extLst>
      <p:ext uri="{BB962C8B-B14F-4D97-AF65-F5344CB8AC3E}">
        <p14:creationId xmlns:p14="http://schemas.microsoft.com/office/powerpoint/2010/main" val="117386106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0" y="0"/>
            <a:ext cx="12192000" cy="6857999"/>
          </a:xfrm>
          <a:prstGeom prst="rect">
            <a:avLst/>
          </a:prstGeom>
        </p:spPr>
      </p:pic>
      <p:pic>
        <p:nvPicPr>
          <p:cNvPr id="2" name="MusicbyAden - Your Story (Vlog No Copyright Musi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86681" y="1578736"/>
            <a:ext cx="609600" cy="609600"/>
          </a:xfrm>
          <a:prstGeom prst="rect">
            <a:avLst/>
          </a:prstGeom>
          <a:ln>
            <a:noFill/>
          </a:ln>
          <a:effectLst>
            <a:softEdge rad="112500"/>
          </a:effectLst>
        </p:spPr>
      </p:pic>
    </p:spTree>
    <p:extLst>
      <p:ext uri="{BB962C8B-B14F-4D97-AF65-F5344CB8AC3E}">
        <p14:creationId xmlns:p14="http://schemas.microsoft.com/office/powerpoint/2010/main" val="2377618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4558" y="605307"/>
            <a:ext cx="7431110" cy="369332"/>
          </a:xfrm>
          <a:prstGeom prst="rect">
            <a:avLst/>
          </a:prstGeom>
          <a:noFill/>
        </p:spPr>
        <p:txBody>
          <a:bodyPr wrap="square" rtlCol="0">
            <a:spAutoFit/>
          </a:bodyPr>
          <a:lstStyle/>
          <a:p>
            <a:r>
              <a:rPr lang="el-GR" dirty="0"/>
              <a:t>ΘΕΜΑ </a:t>
            </a:r>
            <a:r>
              <a:rPr lang="en-US" dirty="0"/>
              <a:t>:</a:t>
            </a:r>
            <a:r>
              <a:rPr lang="el-GR" dirty="0"/>
              <a:t> ΤΑ ΒΙΟΓΡΑΦΙΚΑ ΚΑΠΟΙΩΝ ΓΝΩΣΤΩΝ ΕΠΑΝΑΣΤΑΤΩΝ ΤΟ 1821</a:t>
            </a:r>
          </a:p>
        </p:txBody>
      </p:sp>
      <p:pic>
        <p:nvPicPr>
          <p:cNvPr id="5" name="Picture 4"/>
          <p:cNvPicPr>
            <a:picLocks noChangeAspect="1"/>
          </p:cNvPicPr>
          <p:nvPr/>
        </p:nvPicPr>
        <p:blipFill>
          <a:blip r:embed="rId2"/>
          <a:stretch>
            <a:fillRect/>
          </a:stretch>
        </p:blipFill>
        <p:spPr>
          <a:xfrm>
            <a:off x="1661375" y="2253804"/>
            <a:ext cx="6272011" cy="3644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48177916"/>
      </p:ext>
    </p:extLst>
  </p:cSld>
  <p:clrMapOvr>
    <a:masterClrMapping/>
  </p:clrMapOvr>
  <p:transition spd="slow" advClick="0" advTm="5000">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0049" y="2305250"/>
            <a:ext cx="5073471" cy="3322817"/>
          </a:xfrm>
          <a:prstGeom prst="rect">
            <a:avLst/>
          </a:prstGeom>
          <a:ln>
            <a:noFill/>
          </a:ln>
          <a:effectLst>
            <a:softEdge rad="112500"/>
          </a:effectLst>
        </p:spPr>
      </p:pic>
      <p:sp>
        <p:nvSpPr>
          <p:cNvPr id="5" name="TextBox 4"/>
          <p:cNvSpPr txBox="1"/>
          <p:nvPr/>
        </p:nvSpPr>
        <p:spPr>
          <a:xfrm>
            <a:off x="3799267" y="206061"/>
            <a:ext cx="3026535" cy="923330"/>
          </a:xfrm>
          <a:prstGeom prst="rect">
            <a:avLst/>
          </a:prstGeom>
          <a:noFill/>
        </p:spPr>
        <p:txBody>
          <a:bodyPr wrap="square" rtlCol="0">
            <a:spAutoFit/>
          </a:bodyPr>
          <a:lstStyle/>
          <a:p>
            <a:endParaRPr lang="en-US" dirty="0"/>
          </a:p>
          <a:p>
            <a:endParaRPr lang="en-US" dirty="0"/>
          </a:p>
          <a:p>
            <a:r>
              <a:rPr lang="el-GR" dirty="0"/>
              <a:t>Γεώργιος Καραϊσκάκης</a:t>
            </a:r>
          </a:p>
        </p:txBody>
      </p:sp>
      <p:sp>
        <p:nvSpPr>
          <p:cNvPr id="2" name="TextBox 1"/>
          <p:cNvSpPr txBox="1"/>
          <p:nvPr/>
        </p:nvSpPr>
        <p:spPr>
          <a:xfrm>
            <a:off x="6684135" y="1893194"/>
            <a:ext cx="3155324" cy="3970318"/>
          </a:xfrm>
          <a:prstGeom prst="rect">
            <a:avLst/>
          </a:prstGeom>
          <a:noFill/>
        </p:spPr>
        <p:txBody>
          <a:bodyPr wrap="square" rtlCol="0">
            <a:spAutoFit/>
          </a:bodyPr>
          <a:lstStyle/>
          <a:p>
            <a:r>
              <a:rPr lang="el-GR" dirty="0"/>
              <a:t>Ο Γεώργιοσ Καραϊσκάκης </a:t>
            </a:r>
          </a:p>
          <a:p>
            <a:r>
              <a:rPr lang="el-GR" dirty="0"/>
              <a:t>γεννήθηκε 1782 στο Μαυρομάτι. Ήταν στρατάρχησ και πολέμησε στους εξήσ πολέουσ </a:t>
            </a:r>
            <a:r>
              <a:rPr lang="en-US" dirty="0"/>
              <a:t>:</a:t>
            </a:r>
            <a:r>
              <a:rPr lang="el-GR" dirty="0"/>
              <a:t> </a:t>
            </a:r>
          </a:p>
          <a:p>
            <a:r>
              <a:rPr lang="el-GR" dirty="0"/>
              <a:t>Πολιορκία της Άρτας</a:t>
            </a:r>
          </a:p>
          <a:p>
            <a:r>
              <a:rPr lang="el-GR" dirty="0"/>
              <a:t>Μάχη του Αγίου Βλασίου</a:t>
            </a:r>
          </a:p>
          <a:p>
            <a:r>
              <a:rPr lang="el-GR" dirty="0"/>
              <a:t>Μάχη του Κρεμμυδίου</a:t>
            </a:r>
          </a:p>
          <a:p>
            <a:r>
              <a:rPr lang="el-GR" dirty="0"/>
              <a:t>Πολιορκία της Ακρόπολης</a:t>
            </a:r>
          </a:p>
          <a:p>
            <a:r>
              <a:rPr lang="el-GR" dirty="0"/>
              <a:t>Μάχη της Αράχωβας</a:t>
            </a:r>
          </a:p>
          <a:p>
            <a:r>
              <a:rPr lang="el-GR" dirty="0"/>
              <a:t>Μάχη στο Κερατσίνι και πέθαναι στισ 23 Απριλίου το 1827.</a:t>
            </a:r>
          </a:p>
          <a:p>
            <a:r>
              <a:rPr lang="en-US" dirty="0"/>
              <a:t>  </a:t>
            </a:r>
            <a:endParaRPr lang="el-GR" dirty="0"/>
          </a:p>
        </p:txBody>
      </p:sp>
    </p:spTree>
    <p:extLst>
      <p:ext uri="{BB962C8B-B14F-4D97-AF65-F5344CB8AC3E}">
        <p14:creationId xmlns:p14="http://schemas.microsoft.com/office/powerpoint/2010/main" val="159194376"/>
      </p:ext>
    </p:extLst>
  </p:cSld>
  <p:clrMapOvr>
    <a:masterClrMapping/>
  </p:clrMapOvr>
  <p:transition spd="slow" advClick="0" advTm="25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6589" y="2228046"/>
            <a:ext cx="4811174" cy="3258354"/>
          </a:xfrm>
          <a:prstGeom prst="rect">
            <a:avLst/>
          </a:prstGeom>
          <a:ln>
            <a:noFill/>
          </a:ln>
          <a:effectLst>
            <a:softEdge rad="112500"/>
          </a:effectLst>
        </p:spPr>
      </p:pic>
      <p:sp>
        <p:nvSpPr>
          <p:cNvPr id="6" name="TextBox 5"/>
          <p:cNvSpPr txBox="1"/>
          <p:nvPr/>
        </p:nvSpPr>
        <p:spPr>
          <a:xfrm>
            <a:off x="3503055" y="257577"/>
            <a:ext cx="2910625" cy="923330"/>
          </a:xfrm>
          <a:prstGeom prst="rect">
            <a:avLst/>
          </a:prstGeom>
          <a:noFill/>
        </p:spPr>
        <p:txBody>
          <a:bodyPr wrap="square" rtlCol="0">
            <a:spAutoFit/>
          </a:bodyPr>
          <a:lstStyle/>
          <a:p>
            <a:endParaRPr lang="el-GR" dirty="0"/>
          </a:p>
          <a:p>
            <a:endParaRPr lang="el-GR" dirty="0"/>
          </a:p>
          <a:p>
            <a:r>
              <a:rPr lang="el-GR" dirty="0"/>
              <a:t>Λασκαρίνα Μπουμπουλίνα </a:t>
            </a:r>
          </a:p>
        </p:txBody>
      </p:sp>
      <p:sp>
        <p:nvSpPr>
          <p:cNvPr id="2" name="TextBox 1"/>
          <p:cNvSpPr txBox="1"/>
          <p:nvPr/>
        </p:nvSpPr>
        <p:spPr>
          <a:xfrm>
            <a:off x="6168981" y="1957589"/>
            <a:ext cx="3168202" cy="2862322"/>
          </a:xfrm>
          <a:prstGeom prst="rect">
            <a:avLst/>
          </a:prstGeom>
          <a:noFill/>
        </p:spPr>
        <p:txBody>
          <a:bodyPr wrap="square" rtlCol="0">
            <a:spAutoFit/>
          </a:bodyPr>
          <a:lstStyle/>
          <a:p>
            <a:r>
              <a:rPr lang="el-GR" dirty="0"/>
              <a:t>Η Λασκαρίνα Μπουμπουλίνα γεννήθηκε στις 11 Μαίου του1771 στην Κωνσταντινούπολη. Η βαθμίδα την ήταν Υποναύαρχος. Πολέμησε σε πολλέσ μάχεσ ξηράσ και θαλασσας. Πέθαναι στισ Σπετσες το 1825 ύστερα από έναν μεγάλο πόλεμο.</a:t>
            </a:r>
          </a:p>
        </p:txBody>
      </p:sp>
    </p:spTree>
    <p:extLst>
      <p:ext uri="{BB962C8B-B14F-4D97-AF65-F5344CB8AC3E}">
        <p14:creationId xmlns:p14="http://schemas.microsoft.com/office/powerpoint/2010/main" val="2018593"/>
      </p:ext>
    </p:extLst>
  </p:cSld>
  <p:clrMapOvr>
    <a:masterClrMapping/>
  </p:clrMapOvr>
  <mc:AlternateContent xmlns:mc="http://schemas.openxmlformats.org/markup-compatibility/2006" xmlns:p14="http://schemas.microsoft.com/office/powerpoint/2010/main">
    <mc:Choice Requires="p14">
      <p:transition spd="slow" p14:dur="1250" advClick="0" advTm="10000">
        <p14:flip dir="r"/>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5611" y="2434107"/>
            <a:ext cx="4314421" cy="3580326"/>
          </a:xfrm>
          <a:prstGeom prst="rect">
            <a:avLst/>
          </a:prstGeom>
          <a:ln>
            <a:noFill/>
          </a:ln>
          <a:effectLst>
            <a:softEdge rad="112500"/>
          </a:effectLst>
        </p:spPr>
      </p:pic>
      <p:sp>
        <p:nvSpPr>
          <p:cNvPr id="5" name="TextBox 4"/>
          <p:cNvSpPr txBox="1"/>
          <p:nvPr/>
        </p:nvSpPr>
        <p:spPr>
          <a:xfrm>
            <a:off x="3966693" y="528034"/>
            <a:ext cx="2665926" cy="923330"/>
          </a:xfrm>
          <a:prstGeom prst="rect">
            <a:avLst/>
          </a:prstGeom>
          <a:noFill/>
        </p:spPr>
        <p:txBody>
          <a:bodyPr wrap="square" rtlCol="0">
            <a:spAutoFit/>
          </a:bodyPr>
          <a:lstStyle/>
          <a:p>
            <a:endParaRPr lang="el-GR" dirty="0"/>
          </a:p>
          <a:p>
            <a:endParaRPr lang="el-GR" dirty="0"/>
          </a:p>
          <a:p>
            <a:r>
              <a:rPr lang="el-GR" dirty="0"/>
              <a:t>Αθανάσιος Διάκος</a:t>
            </a:r>
          </a:p>
        </p:txBody>
      </p:sp>
      <p:sp>
        <p:nvSpPr>
          <p:cNvPr id="2" name="TextBox 1"/>
          <p:cNvSpPr txBox="1"/>
          <p:nvPr/>
        </p:nvSpPr>
        <p:spPr>
          <a:xfrm>
            <a:off x="6323527" y="2601532"/>
            <a:ext cx="2446986" cy="3693319"/>
          </a:xfrm>
          <a:prstGeom prst="rect">
            <a:avLst/>
          </a:prstGeom>
          <a:noFill/>
        </p:spPr>
        <p:txBody>
          <a:bodyPr wrap="square" rtlCol="0">
            <a:spAutoFit/>
          </a:bodyPr>
          <a:lstStyle/>
          <a:p>
            <a:r>
              <a:rPr lang="el-GR" dirty="0"/>
              <a:t>Ο Αθανάσιοσ Διάκοσ ή αλλιώς Αθανάσιοσ Γραμματικόσ γεννήθηκε το 1788 . Ήταν στρατηγόσ ο οποίοσ πολέμησε στην επανάσταση το 1821 . Βασανιστηκε στα χέρια των Τούρκων και πέθαναι μετά από σούβλισμα στισ 24 Απριλίου το 1821 (33 ετών).</a:t>
            </a:r>
          </a:p>
        </p:txBody>
      </p:sp>
    </p:spTree>
    <p:extLst>
      <p:ext uri="{BB962C8B-B14F-4D97-AF65-F5344CB8AC3E}">
        <p14:creationId xmlns:p14="http://schemas.microsoft.com/office/powerpoint/2010/main" val="1025891734"/>
      </p:ext>
    </p:extLst>
  </p:cSld>
  <p:clrMapOvr>
    <a:masterClrMapping/>
  </p:clrMapOvr>
  <mc:AlternateContent xmlns:mc="http://schemas.openxmlformats.org/markup-compatibility/2006" xmlns:p14="http://schemas.microsoft.com/office/powerpoint/2010/main">
    <mc:Choice Requires="p14">
      <p:transition spd="slow" p14:dur="3000" advClick="0" advTm="15000">
        <p14:shred/>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8687" y="2382591"/>
            <a:ext cx="4957561" cy="3393649"/>
          </a:xfrm>
          <a:prstGeom prst="rect">
            <a:avLst/>
          </a:prstGeom>
          <a:ln>
            <a:noFill/>
          </a:ln>
          <a:effectLst>
            <a:softEdge rad="112500"/>
          </a:effectLst>
        </p:spPr>
      </p:pic>
      <p:sp>
        <p:nvSpPr>
          <p:cNvPr id="5" name="TextBox 4"/>
          <p:cNvSpPr txBox="1"/>
          <p:nvPr/>
        </p:nvSpPr>
        <p:spPr>
          <a:xfrm>
            <a:off x="4031088" y="1171977"/>
            <a:ext cx="2730321" cy="369332"/>
          </a:xfrm>
          <a:prstGeom prst="rect">
            <a:avLst/>
          </a:prstGeom>
          <a:noFill/>
        </p:spPr>
        <p:txBody>
          <a:bodyPr wrap="square" rtlCol="0">
            <a:spAutoFit/>
          </a:bodyPr>
          <a:lstStyle/>
          <a:p>
            <a:r>
              <a:rPr lang="el-GR"/>
              <a:t>Μάρκος Μπότσαρης</a:t>
            </a:r>
            <a:endParaRPr lang="el-GR" dirty="0"/>
          </a:p>
        </p:txBody>
      </p:sp>
      <p:sp>
        <p:nvSpPr>
          <p:cNvPr id="3" name="TextBox 2"/>
          <p:cNvSpPr txBox="1"/>
          <p:nvPr/>
        </p:nvSpPr>
        <p:spPr>
          <a:xfrm>
            <a:off x="6246254" y="1955756"/>
            <a:ext cx="4365938" cy="4247317"/>
          </a:xfrm>
          <a:prstGeom prst="rect">
            <a:avLst/>
          </a:prstGeom>
          <a:noFill/>
        </p:spPr>
        <p:txBody>
          <a:bodyPr wrap="square" rtlCol="0">
            <a:spAutoFit/>
          </a:bodyPr>
          <a:lstStyle/>
          <a:p>
            <a:r>
              <a:rPr lang="el-GR" dirty="0"/>
              <a:t>Ο Μάρκος Μπότσαρης (1790 - 1823) ήταν Έλληνας στρατηγός, ήρωας της επανάστασης του 1821 και καπετάνιος των Σουλιωτών. Γεννήθηκε στο Σούλι και ήταν ο δεύτερος γιος του Κίτσου Μπότσαρη, που ήταν μια από τις επιφανέστερες μορφές του Σουλίου. Ύστερα από την πτώση του Σουλίου, πήγε στην Κέρκυρα μαζί με άλλους Σουλιώτες όπου κατατάχτηκε ως υπαξιωματικός στο σώμα των Ηπειρωτών και Σουλιωτών που συγκρότησαν οι Γάλλοι. Το 1814 ανταμώθηκε από τον Καραισκάκη, ο οποίος τον μύησε στη Φιλική Εταιρία.</a:t>
            </a:r>
          </a:p>
        </p:txBody>
      </p:sp>
    </p:spTree>
    <p:extLst>
      <p:ext uri="{BB962C8B-B14F-4D97-AF65-F5344CB8AC3E}">
        <p14:creationId xmlns:p14="http://schemas.microsoft.com/office/powerpoint/2010/main" val="4046713032"/>
      </p:ext>
    </p:extLst>
  </p:cSld>
  <p:clrMapOvr>
    <a:masterClrMapping/>
  </p:clrMapOvr>
  <mc:AlternateContent xmlns:mc="http://schemas.openxmlformats.org/markup-compatibility/2006" xmlns:p14="http://schemas.microsoft.com/office/powerpoint/2010/main">
    <mc:Choice Requires="p14">
      <p:transition spd="slow" p14:dur="1400" advClick="0" advTm="28000">
        <p14:doors dir="vert"/>
      </p:transition>
    </mc:Choice>
    <mc:Fallback xmlns="">
      <p:transition spd="slow" advClick="0" advTm="2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4249" y="1959466"/>
            <a:ext cx="3567447" cy="3926179"/>
          </a:xfrm>
          <a:prstGeom prst="rect">
            <a:avLst/>
          </a:prstGeom>
          <a:ln>
            <a:noFill/>
          </a:ln>
          <a:effectLst>
            <a:softEdge rad="112500"/>
          </a:effectLst>
        </p:spPr>
      </p:pic>
      <p:sp>
        <p:nvSpPr>
          <p:cNvPr id="5" name="TextBox 4"/>
          <p:cNvSpPr txBox="1"/>
          <p:nvPr/>
        </p:nvSpPr>
        <p:spPr>
          <a:xfrm>
            <a:off x="3812146" y="0"/>
            <a:ext cx="2421228" cy="1200329"/>
          </a:xfrm>
          <a:prstGeom prst="rect">
            <a:avLst/>
          </a:prstGeom>
          <a:noFill/>
        </p:spPr>
        <p:txBody>
          <a:bodyPr wrap="square" rtlCol="0">
            <a:spAutoFit/>
          </a:bodyPr>
          <a:lstStyle/>
          <a:p>
            <a:endParaRPr lang="el-GR" dirty="0"/>
          </a:p>
          <a:p>
            <a:endParaRPr lang="el-GR" dirty="0"/>
          </a:p>
          <a:p>
            <a:endParaRPr lang="el-GR" dirty="0"/>
          </a:p>
          <a:p>
            <a:r>
              <a:rPr lang="el-GR" dirty="0"/>
              <a:t>Παπαφλέσσας</a:t>
            </a:r>
          </a:p>
        </p:txBody>
      </p:sp>
      <p:sp>
        <p:nvSpPr>
          <p:cNvPr id="2" name="TextBox 1"/>
          <p:cNvSpPr txBox="1"/>
          <p:nvPr/>
        </p:nvSpPr>
        <p:spPr>
          <a:xfrm>
            <a:off x="5550794" y="1959466"/>
            <a:ext cx="4662152" cy="1754326"/>
          </a:xfrm>
          <a:prstGeom prst="rect">
            <a:avLst/>
          </a:prstGeom>
          <a:noFill/>
        </p:spPr>
        <p:txBody>
          <a:bodyPr wrap="square" rtlCol="0">
            <a:spAutoFit/>
          </a:bodyPr>
          <a:lstStyle/>
          <a:p>
            <a:r>
              <a:rPr lang="el-GR" dirty="0"/>
              <a:t>Γεννήθηκε στη Μεσσηνία το 1788.Ήταν μπουρλοτιέρησ και αρχιμανδρίτησ. Πολέμησε στουσ εξής πολέμους </a:t>
            </a:r>
            <a:r>
              <a:rPr lang="en-US" dirty="0"/>
              <a:t>: </a:t>
            </a:r>
            <a:endParaRPr lang="el-GR" dirty="0"/>
          </a:p>
          <a:p>
            <a:r>
              <a:rPr lang="el-GR" dirty="0"/>
              <a:t>Μάχη των Δερβενακίων</a:t>
            </a:r>
          </a:p>
          <a:p>
            <a:r>
              <a:rPr lang="el-GR" dirty="0"/>
              <a:t>Μάχη του Αγιονορίου</a:t>
            </a:r>
          </a:p>
          <a:p>
            <a:r>
              <a:rPr lang="el-GR" dirty="0"/>
              <a:t>Μάχη στο Μανιάκι .Απεβίωσε το 1825.</a:t>
            </a:r>
          </a:p>
        </p:txBody>
      </p:sp>
    </p:spTree>
    <p:extLst>
      <p:ext uri="{BB962C8B-B14F-4D97-AF65-F5344CB8AC3E}">
        <p14:creationId xmlns:p14="http://schemas.microsoft.com/office/powerpoint/2010/main" val="1015923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ageCurlDoubl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6" name="TextBox 5"/>
          <p:cNvSpPr txBox="1"/>
          <p:nvPr/>
        </p:nvSpPr>
        <p:spPr>
          <a:xfrm>
            <a:off x="2807594" y="5331854"/>
            <a:ext cx="2897747" cy="1077218"/>
          </a:xfrm>
          <a:prstGeom prst="rect">
            <a:avLst/>
          </a:prstGeom>
          <a:noFill/>
        </p:spPr>
        <p:txBody>
          <a:bodyPr wrap="square" rtlCol="0">
            <a:spAutoFit/>
          </a:bodyPr>
          <a:lstStyle/>
          <a:p>
            <a:r>
              <a:rPr lang="el-GR" sz="3200" dirty="0">
                <a:solidFill>
                  <a:srgbClr val="FF0000"/>
                </a:solidFill>
              </a:rPr>
              <a:t>Αλέξανδρος Σωτηρόπουλος</a:t>
            </a:r>
          </a:p>
        </p:txBody>
      </p:sp>
    </p:spTree>
    <p:extLst>
      <p:ext uri="{BB962C8B-B14F-4D97-AF65-F5344CB8AC3E}">
        <p14:creationId xmlns:p14="http://schemas.microsoft.com/office/powerpoint/2010/main" val="3419473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
        <p15:prstTrans prst="curtains"/>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2)">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135</TotalTime>
  <Words>258</Words>
  <Application>Microsoft Office PowerPoint</Application>
  <PresentationFormat>Ευρεία οθόνη</PresentationFormat>
  <Paragraphs>32</Paragraphs>
  <Slides>8</Slides>
  <Notes>0</Notes>
  <HiddenSlides>0</HiddenSlides>
  <MMClips>1</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8</vt:i4>
      </vt:variant>
    </vt:vector>
  </HeadingPairs>
  <TitlesOfParts>
    <vt:vector size="12" baseType="lpstr">
      <vt:lpstr>Arial</vt:lpstr>
      <vt:lpstr>Trebuchet MS</vt:lpstr>
      <vt:lpstr>Wingdings 3</vt:lpstr>
      <vt:lpstr>Facet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Dimitrios Rammos</cp:lastModifiedBy>
  <cp:revision>14</cp:revision>
  <dcterms:created xsi:type="dcterms:W3CDTF">2021-03-22T12:15:24Z</dcterms:created>
  <dcterms:modified xsi:type="dcterms:W3CDTF">2021-03-24T11:50:42Z</dcterms:modified>
</cp:coreProperties>
</file>